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9" autoAdjust="0"/>
    <p:restoredTop sz="94660"/>
  </p:normalViewPr>
  <p:slideViewPr>
    <p:cSldViewPr snapToGrid="0">
      <p:cViewPr varScale="1">
        <p:scale>
          <a:sx n="76" d="100"/>
          <a:sy n="76" d="100"/>
        </p:scale>
        <p:origin x="65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331E9-3905-4B9B-8093-F9C0BD70D2F9}" type="datetimeFigureOut">
              <a:rPr lang="en-US" smtClean="0"/>
              <a:t>11/26/2016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ADCCE-E0BF-455B-B31F-CB5BB93AE4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6203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331E9-3905-4B9B-8093-F9C0BD70D2F9}" type="datetimeFigureOut">
              <a:rPr lang="en-US" smtClean="0"/>
              <a:t>11/26/2016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ADCCE-E0BF-455B-B31F-CB5BB93AE4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73426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331E9-3905-4B9B-8093-F9C0BD70D2F9}" type="datetimeFigureOut">
              <a:rPr lang="en-US" smtClean="0"/>
              <a:t>11/26/2016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ADCCE-E0BF-455B-B31F-CB5BB93AE4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60885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331E9-3905-4B9B-8093-F9C0BD70D2F9}" type="datetimeFigureOut">
              <a:rPr lang="en-US" smtClean="0"/>
              <a:t>11/26/2016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ADCCE-E0BF-455B-B31F-CB5BB93AE4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06420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331E9-3905-4B9B-8093-F9C0BD70D2F9}" type="datetimeFigureOut">
              <a:rPr lang="en-US" smtClean="0"/>
              <a:t>11/26/2016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ADCCE-E0BF-455B-B31F-CB5BB93AE4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51539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331E9-3905-4B9B-8093-F9C0BD70D2F9}" type="datetimeFigureOut">
              <a:rPr lang="en-US" smtClean="0"/>
              <a:t>11/26/2016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ADCCE-E0BF-455B-B31F-CB5BB93AE4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91783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331E9-3905-4B9B-8093-F9C0BD70D2F9}" type="datetimeFigureOut">
              <a:rPr lang="en-US" smtClean="0"/>
              <a:t>11/26/2016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ADCCE-E0BF-455B-B31F-CB5BB93AE4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43175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331E9-3905-4B9B-8093-F9C0BD70D2F9}" type="datetimeFigureOut">
              <a:rPr lang="en-US" smtClean="0"/>
              <a:t>11/26/2016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ADCCE-E0BF-455B-B31F-CB5BB93AE4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46940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331E9-3905-4B9B-8093-F9C0BD70D2F9}" type="datetimeFigureOut">
              <a:rPr lang="en-US" smtClean="0"/>
              <a:t>11/26/2016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ADCCE-E0BF-455B-B31F-CB5BB93AE4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51329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331E9-3905-4B9B-8093-F9C0BD70D2F9}" type="datetimeFigureOut">
              <a:rPr lang="en-US" smtClean="0"/>
              <a:t>11/26/2016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ADCCE-E0BF-455B-B31F-CB5BB93AE4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4096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331E9-3905-4B9B-8093-F9C0BD70D2F9}" type="datetimeFigureOut">
              <a:rPr lang="en-US" smtClean="0"/>
              <a:t>11/26/2016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ADCCE-E0BF-455B-B31F-CB5BB93AE4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17156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E331E9-3905-4B9B-8093-F9C0BD70D2F9}" type="datetimeFigureOut">
              <a:rPr lang="en-US" smtClean="0"/>
              <a:t>11/26/2016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EADCCE-E0BF-455B-B31F-CB5BB93AE4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47680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1080" t="16871" r="52988" b="38914"/>
          <a:stretch/>
        </p:blipFill>
        <p:spPr>
          <a:xfrm>
            <a:off x="1205794" y="23172"/>
            <a:ext cx="9874497" cy="6834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98138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HPES ACES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Ginn, Tony E. (AFRC-Z)</dc:creator>
  <cp:lastModifiedBy>Ginn, Tony E. (AFRC-Z)</cp:lastModifiedBy>
  <cp:revision>1</cp:revision>
  <dcterms:created xsi:type="dcterms:W3CDTF">2016-11-26T23:52:19Z</dcterms:created>
  <dcterms:modified xsi:type="dcterms:W3CDTF">2016-11-26T23:53:00Z</dcterms:modified>
</cp:coreProperties>
</file>